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zh-CN"/>
    </a:defPPr>
    <a:lvl1pPr algn="l" rtl="0" fontAlgn="base">
      <a:spcBef>
        <a:spcPct val="0"/>
      </a:spcBef>
      <a:spcAft>
        <a:spcPct val="0"/>
      </a:spcAft>
      <a:defRPr kumimoji="1" sz="4000" kern="1200">
        <a:solidFill>
          <a:schemeClr val="tx1"/>
        </a:solidFill>
        <a:latin typeface="Times New Roman" charset="0"/>
        <a:ea typeface="宋体" pitchFamily="2" charset="-122"/>
        <a:cs typeface="+mn-cs"/>
      </a:defRPr>
    </a:lvl1pPr>
    <a:lvl2pPr marL="457200" algn="l" rtl="0" fontAlgn="base">
      <a:spcBef>
        <a:spcPct val="0"/>
      </a:spcBef>
      <a:spcAft>
        <a:spcPct val="0"/>
      </a:spcAft>
      <a:defRPr kumimoji="1" sz="4000" kern="1200">
        <a:solidFill>
          <a:schemeClr val="tx1"/>
        </a:solidFill>
        <a:latin typeface="Times New Roman" charset="0"/>
        <a:ea typeface="宋体" pitchFamily="2" charset="-122"/>
        <a:cs typeface="+mn-cs"/>
      </a:defRPr>
    </a:lvl2pPr>
    <a:lvl3pPr marL="914400" algn="l" rtl="0" fontAlgn="base">
      <a:spcBef>
        <a:spcPct val="0"/>
      </a:spcBef>
      <a:spcAft>
        <a:spcPct val="0"/>
      </a:spcAft>
      <a:defRPr kumimoji="1" sz="4000" kern="1200">
        <a:solidFill>
          <a:schemeClr val="tx1"/>
        </a:solidFill>
        <a:latin typeface="Times New Roman" charset="0"/>
        <a:ea typeface="宋体" pitchFamily="2" charset="-122"/>
        <a:cs typeface="+mn-cs"/>
      </a:defRPr>
    </a:lvl3pPr>
    <a:lvl4pPr marL="1371600" algn="l" rtl="0" fontAlgn="base">
      <a:spcBef>
        <a:spcPct val="0"/>
      </a:spcBef>
      <a:spcAft>
        <a:spcPct val="0"/>
      </a:spcAft>
      <a:defRPr kumimoji="1" sz="4000" kern="1200">
        <a:solidFill>
          <a:schemeClr val="tx1"/>
        </a:solidFill>
        <a:latin typeface="Times New Roman" charset="0"/>
        <a:ea typeface="宋体" pitchFamily="2" charset="-122"/>
        <a:cs typeface="+mn-cs"/>
      </a:defRPr>
    </a:lvl4pPr>
    <a:lvl5pPr marL="1828800" algn="l" rtl="0" fontAlgn="base">
      <a:spcBef>
        <a:spcPct val="0"/>
      </a:spcBef>
      <a:spcAft>
        <a:spcPct val="0"/>
      </a:spcAft>
      <a:defRPr kumimoji="1" sz="4000" kern="1200">
        <a:solidFill>
          <a:schemeClr val="tx1"/>
        </a:solidFill>
        <a:latin typeface="Times New Roman" charset="0"/>
        <a:ea typeface="宋体" pitchFamily="2" charset="-122"/>
        <a:cs typeface="+mn-cs"/>
      </a:defRPr>
    </a:lvl5pPr>
    <a:lvl6pPr marL="2286000" algn="l" defTabSz="914400" rtl="0" eaLnBrk="1" latinLnBrk="0" hangingPunct="1">
      <a:defRPr kumimoji="1" sz="4000" kern="1200">
        <a:solidFill>
          <a:schemeClr val="tx1"/>
        </a:solidFill>
        <a:latin typeface="Times New Roman" charset="0"/>
        <a:ea typeface="宋体" pitchFamily="2" charset="-122"/>
        <a:cs typeface="+mn-cs"/>
      </a:defRPr>
    </a:lvl6pPr>
    <a:lvl7pPr marL="2743200" algn="l" defTabSz="914400" rtl="0" eaLnBrk="1" latinLnBrk="0" hangingPunct="1">
      <a:defRPr kumimoji="1" sz="4000" kern="1200">
        <a:solidFill>
          <a:schemeClr val="tx1"/>
        </a:solidFill>
        <a:latin typeface="Times New Roman" charset="0"/>
        <a:ea typeface="宋体" pitchFamily="2" charset="-122"/>
        <a:cs typeface="+mn-cs"/>
      </a:defRPr>
    </a:lvl7pPr>
    <a:lvl8pPr marL="3200400" algn="l" defTabSz="914400" rtl="0" eaLnBrk="1" latinLnBrk="0" hangingPunct="1">
      <a:defRPr kumimoji="1" sz="4000" kern="1200">
        <a:solidFill>
          <a:schemeClr val="tx1"/>
        </a:solidFill>
        <a:latin typeface="Times New Roman" charset="0"/>
        <a:ea typeface="宋体" pitchFamily="2" charset="-122"/>
        <a:cs typeface="+mn-cs"/>
      </a:defRPr>
    </a:lvl8pPr>
    <a:lvl9pPr marL="3657600" algn="l" defTabSz="914400" rtl="0" eaLnBrk="1" latinLnBrk="0" hangingPunct="1">
      <a:defRPr kumimoji="1" sz="4000" kern="1200">
        <a:solidFill>
          <a:schemeClr val="tx1"/>
        </a:solidFill>
        <a:latin typeface="Times New Roman"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00FF"/>
    <a:srgbClr val="FF66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0972" autoAdjust="0"/>
  </p:normalViewPr>
  <p:slideViewPr>
    <p:cSldViewPr>
      <p:cViewPr>
        <p:scale>
          <a:sx n="77" d="100"/>
          <a:sy n="77" d="100"/>
        </p:scale>
        <p:origin x="-72" y="-252"/>
      </p:cViewPr>
      <p:guideLst>
        <p:guide orient="horz" pos="2160"/>
        <p:guide pos="2880"/>
      </p:guideLst>
    </p:cSldViewPr>
  </p:slideViewPr>
  <p:outlineViewPr>
    <p:cViewPr>
      <p:scale>
        <a:sx n="33" d="100"/>
        <a:sy n="33" d="100"/>
      </p:scale>
      <p:origin x="0" y="43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126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90E4CE7E-ED8A-4DE6-B517-D8C38834A527}" type="datetime1">
              <a:rPr lang="zh-CN" altLang="en-US"/>
              <a:pPr/>
              <a:t>2014-06-30</a:t>
            </a:fld>
            <a:endParaRPr lang="en-US" altLang="zh-CN"/>
          </a:p>
        </p:txBody>
      </p:sp>
      <p:sp>
        <p:nvSpPr>
          <p:cNvPr id="1126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126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D78AEB2-947E-4C0C-B697-6F506E8F9979}" type="slidenum">
              <a:rPr lang="en-US" altLang="zh-CN"/>
              <a:pPr/>
              <a:t>‹#›</a:t>
            </a:fld>
            <a:endParaRPr lang="en-US" altLang="zh-CN"/>
          </a:p>
        </p:txBody>
      </p:sp>
    </p:spTree>
    <p:extLst>
      <p:ext uri="{BB962C8B-B14F-4D97-AF65-F5344CB8AC3E}">
        <p14:creationId xmlns:p14="http://schemas.microsoft.com/office/powerpoint/2010/main" val="13733265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819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D25AE2E3-FE78-4ECF-A2BE-4531AB58BF08}" type="datetime1">
              <a:rPr lang="zh-CN" altLang="en-US"/>
              <a:pPr/>
              <a:t>2014-06-30</a:t>
            </a:fld>
            <a:endParaRPr lang="en-US" altLang="zh-CN"/>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E2CA81A-5B6A-43AA-A085-D428C55EC4CA}" type="slidenum">
              <a:rPr lang="en-US" altLang="zh-CN"/>
              <a:pPr/>
              <a:t>‹#›</a:t>
            </a:fld>
            <a:endParaRPr lang="en-US" altLang="zh-CN"/>
          </a:p>
        </p:txBody>
      </p:sp>
    </p:spTree>
    <p:extLst>
      <p:ext uri="{BB962C8B-B14F-4D97-AF65-F5344CB8AC3E}">
        <p14:creationId xmlns:p14="http://schemas.microsoft.com/office/powerpoint/2010/main" val="3259234281"/>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kumimoji="1" sz="1200" kern="1200">
        <a:solidFill>
          <a:schemeClr val="tx1"/>
        </a:solidFill>
        <a:latin typeface="Times New Roman" charset="0"/>
        <a:ea typeface="宋体" pitchFamily="2" charset="-122"/>
        <a:cs typeface="+mn-cs"/>
      </a:defRPr>
    </a:lvl1pPr>
    <a:lvl2pPr marL="457200" algn="l" rtl="0" fontAlgn="base">
      <a:spcBef>
        <a:spcPct val="30000"/>
      </a:spcBef>
      <a:spcAft>
        <a:spcPct val="0"/>
      </a:spcAft>
      <a:defRPr kumimoji="1" sz="1200" kern="1200">
        <a:solidFill>
          <a:schemeClr val="tx1"/>
        </a:solidFill>
        <a:latin typeface="Times New Roman" charset="0"/>
        <a:ea typeface="宋体" pitchFamily="2" charset="-122"/>
        <a:cs typeface="+mn-cs"/>
      </a:defRPr>
    </a:lvl2pPr>
    <a:lvl3pPr marL="914400" algn="l" rtl="0" fontAlgn="base">
      <a:spcBef>
        <a:spcPct val="30000"/>
      </a:spcBef>
      <a:spcAft>
        <a:spcPct val="0"/>
      </a:spcAft>
      <a:defRPr kumimoji="1" sz="1200" kern="1200">
        <a:solidFill>
          <a:schemeClr val="tx1"/>
        </a:solidFill>
        <a:latin typeface="Times New Roman" charset="0"/>
        <a:ea typeface="宋体" pitchFamily="2" charset="-122"/>
        <a:cs typeface="+mn-cs"/>
      </a:defRPr>
    </a:lvl3pPr>
    <a:lvl4pPr marL="1371600" algn="l" rtl="0" fontAlgn="base">
      <a:spcBef>
        <a:spcPct val="30000"/>
      </a:spcBef>
      <a:spcAft>
        <a:spcPct val="0"/>
      </a:spcAft>
      <a:defRPr kumimoji="1" sz="1200" kern="1200">
        <a:solidFill>
          <a:schemeClr val="tx1"/>
        </a:solidFill>
        <a:latin typeface="Times New Roman" charset="0"/>
        <a:ea typeface="宋体" pitchFamily="2" charset="-122"/>
        <a:cs typeface="+mn-cs"/>
      </a:defRPr>
    </a:lvl4pPr>
    <a:lvl5pPr marL="1828800" algn="l" rtl="0" fontAlgn="base">
      <a:spcBef>
        <a:spcPct val="30000"/>
      </a:spcBef>
      <a:spcAft>
        <a:spcPct val="0"/>
      </a:spcAft>
      <a:defRPr kumimoji="1" sz="1200" kern="1200">
        <a:solidFill>
          <a:schemeClr val="tx1"/>
        </a:solidFill>
        <a:latin typeface="Times New Roman"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0D1A7DDA-134E-45A5-83CC-5C7E38297F94}" type="datetime1">
              <a:rPr lang="zh-CN" altLang="en-US"/>
              <a:pPr/>
              <a:t>2014-06-30</a:t>
            </a:fld>
            <a:endParaRPr lang="en-US" altLang="zh-CN"/>
          </a:p>
        </p:txBody>
      </p:sp>
      <p:sp>
        <p:nvSpPr>
          <p:cNvPr id="7" name="Rectangle 7"/>
          <p:cNvSpPr>
            <a:spLocks noGrp="1" noChangeArrowheads="1"/>
          </p:cNvSpPr>
          <p:nvPr>
            <p:ph type="sldNum" sz="quarter" idx="5"/>
          </p:nvPr>
        </p:nvSpPr>
        <p:spPr>
          <a:ln/>
        </p:spPr>
        <p:txBody>
          <a:bodyPr/>
          <a:lstStyle/>
          <a:p>
            <a:fld id="{803DDD8F-ED6A-4841-B9D9-BC323144AF0D}" type="slidenum">
              <a:rPr lang="en-US" altLang="zh-CN"/>
              <a:pPr/>
              <a:t>1</a:t>
            </a:fld>
            <a:endParaRPr lang="en-US" altLang="zh-CN"/>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74CD101F-F4F4-4A32-B392-6EB8DB02FE58}" type="datetime1">
              <a:rPr lang="zh-CN" altLang="en-US"/>
              <a:pPr/>
              <a:t>2014-06-30</a:t>
            </a:fld>
            <a:endParaRPr lang="en-US" altLang="zh-CN"/>
          </a:p>
        </p:txBody>
      </p:sp>
      <p:sp>
        <p:nvSpPr>
          <p:cNvPr id="7" name="Rectangle 7"/>
          <p:cNvSpPr>
            <a:spLocks noGrp="1" noChangeArrowheads="1"/>
          </p:cNvSpPr>
          <p:nvPr>
            <p:ph type="sldNum" sz="quarter" idx="5"/>
          </p:nvPr>
        </p:nvSpPr>
        <p:spPr>
          <a:ln/>
        </p:spPr>
        <p:txBody>
          <a:bodyPr/>
          <a:lstStyle/>
          <a:p>
            <a:fld id="{FD43C796-2764-461B-915D-03033CB528E1}" type="slidenum">
              <a:rPr lang="en-US" altLang="zh-CN"/>
              <a:pPr/>
              <a:t>2</a:t>
            </a:fld>
            <a:endParaRPr lang="en-US" altLang="zh-CN"/>
          </a:p>
        </p:txBody>
      </p:sp>
      <p:sp>
        <p:nvSpPr>
          <p:cNvPr id="10242" name="Rectangle 1026"/>
          <p:cNvSpPr>
            <a:spLocks noGrp="1" noRot="1" noChangeAspect="1" noChangeArrowheads="1" noTextEdit="1"/>
          </p:cNvSpPr>
          <p:nvPr>
            <p:ph type="sldImg"/>
          </p:nvPr>
        </p:nvSpPr>
        <p:spPr>
          <a:ln/>
        </p:spPr>
      </p:sp>
      <p:sp>
        <p:nvSpPr>
          <p:cNvPr id="10243" name="Rectangle 1027"/>
          <p:cNvSpPr>
            <a:spLocks noGrp="1" noChangeArrowheads="1"/>
          </p:cNvSpPr>
          <p:nvPr>
            <p:ph type="body" idx="1"/>
          </p:nvPr>
        </p:nvSpPr>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B8D90B4A-74CB-4CB6-B282-78554B239D5D}" type="datetime1">
              <a:rPr lang="zh-CN" altLang="en-US"/>
              <a:pPr/>
              <a:t>2014-06-30</a:t>
            </a:fld>
            <a:endParaRPr lang="en-US" altLang="zh-CN"/>
          </a:p>
        </p:txBody>
      </p:sp>
      <p:sp>
        <p:nvSpPr>
          <p:cNvPr id="7" name="Rectangle 7"/>
          <p:cNvSpPr>
            <a:spLocks noGrp="1" noChangeArrowheads="1"/>
          </p:cNvSpPr>
          <p:nvPr>
            <p:ph type="sldNum" sz="quarter" idx="5"/>
          </p:nvPr>
        </p:nvSpPr>
        <p:spPr>
          <a:ln/>
        </p:spPr>
        <p:txBody>
          <a:bodyPr/>
          <a:lstStyle/>
          <a:p>
            <a:fld id="{5BAB387A-F537-4814-8681-6A503E8234AD}" type="slidenum">
              <a:rPr lang="en-US" altLang="zh-CN"/>
              <a:pPr/>
              <a:t>5</a:t>
            </a:fld>
            <a:endParaRPr lang="en-US" altLang="zh-CN"/>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F898213-7D28-4626-92B3-DE6BA8AC789E}" type="datetime7">
              <a:rPr lang="zh-CN" altLang="en-US" smtClean="0"/>
              <a:pPr/>
              <a:t>14.6.30</a:t>
            </a:fld>
            <a:endParaRPr lang="en-US" altLang="zh-CN"/>
          </a:p>
        </p:txBody>
      </p:sp>
      <p:sp>
        <p:nvSpPr>
          <p:cNvPr id="5" name="页脚占位符 4"/>
          <p:cNvSpPr>
            <a:spLocks noGrp="1"/>
          </p:cNvSpPr>
          <p:nvPr>
            <p:ph type="ftr" sz="quarter" idx="11"/>
          </p:nvPr>
        </p:nvSpPr>
        <p:spPr/>
        <p:txBody>
          <a:bodyPr/>
          <a:lstStyle/>
          <a:p>
            <a:r>
              <a:rPr lang="en-US" altLang="zh-CN" smtClean="0"/>
              <a:t>我的幻灯片</a:t>
            </a:r>
            <a:endParaRPr lang="en-US" altLang="zh-CN"/>
          </a:p>
        </p:txBody>
      </p:sp>
      <p:sp>
        <p:nvSpPr>
          <p:cNvPr id="6" name="灯片编号占位符 5"/>
          <p:cNvSpPr>
            <a:spLocks noGrp="1"/>
          </p:cNvSpPr>
          <p:nvPr>
            <p:ph type="sldNum" sz="quarter" idx="12"/>
          </p:nvPr>
        </p:nvSpPr>
        <p:spPr/>
        <p:txBody>
          <a:bodyPr/>
          <a:lstStyle/>
          <a:p>
            <a:fld id="{300ECA09-6A4D-4159-B238-602E6F5D7F1A}" type="slidenum">
              <a:rPr lang="en-US" altLang="zh-CN" smtClean="0"/>
              <a:pPr/>
              <a:t>‹#›</a:t>
            </a:fld>
            <a:endParaRPr lang="en-US" altLang="zh-CN"/>
          </a:p>
        </p:txBody>
      </p:sp>
    </p:spTree>
    <p:extLst>
      <p:ext uri="{BB962C8B-B14F-4D97-AF65-F5344CB8AC3E}">
        <p14:creationId xmlns:p14="http://schemas.microsoft.com/office/powerpoint/2010/main" val="381070885"/>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1D4735-273A-4133-92CB-25F34584DC24}" type="datetime7">
              <a:rPr lang="zh-CN" altLang="en-US" smtClean="0"/>
              <a:pPr/>
              <a:t>14.6.30</a:t>
            </a:fld>
            <a:endParaRPr lang="en-US" altLang="zh-CN"/>
          </a:p>
        </p:txBody>
      </p:sp>
      <p:sp>
        <p:nvSpPr>
          <p:cNvPr id="5" name="页脚占位符 4"/>
          <p:cNvSpPr>
            <a:spLocks noGrp="1"/>
          </p:cNvSpPr>
          <p:nvPr>
            <p:ph type="ftr" sz="quarter" idx="11"/>
          </p:nvPr>
        </p:nvSpPr>
        <p:spPr/>
        <p:txBody>
          <a:bodyPr/>
          <a:lstStyle/>
          <a:p>
            <a:r>
              <a:rPr lang="en-US" altLang="zh-CN" smtClean="0"/>
              <a:t>我的幻灯片</a:t>
            </a:r>
            <a:endParaRPr lang="en-US" altLang="zh-CN"/>
          </a:p>
        </p:txBody>
      </p:sp>
      <p:sp>
        <p:nvSpPr>
          <p:cNvPr id="6" name="灯片编号占位符 5"/>
          <p:cNvSpPr>
            <a:spLocks noGrp="1"/>
          </p:cNvSpPr>
          <p:nvPr>
            <p:ph type="sldNum" sz="quarter" idx="12"/>
          </p:nvPr>
        </p:nvSpPr>
        <p:spPr/>
        <p:txBody>
          <a:bodyPr/>
          <a:lstStyle/>
          <a:p>
            <a:fld id="{65889A36-364F-4D3D-AA3A-A2585FF00038}" type="slidenum">
              <a:rPr lang="en-US" altLang="zh-CN" smtClean="0"/>
              <a:pPr/>
              <a:t>‹#›</a:t>
            </a:fld>
            <a:endParaRPr lang="en-US" altLang="zh-CN"/>
          </a:p>
        </p:txBody>
      </p:sp>
    </p:spTree>
    <p:extLst>
      <p:ext uri="{BB962C8B-B14F-4D97-AF65-F5344CB8AC3E}">
        <p14:creationId xmlns:p14="http://schemas.microsoft.com/office/powerpoint/2010/main" val="3188010083"/>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C142B8-4E6D-413A-87FC-3A57A17BB427}" type="datetime7">
              <a:rPr lang="zh-CN" altLang="en-US" smtClean="0"/>
              <a:pPr/>
              <a:t>14.6.30</a:t>
            </a:fld>
            <a:endParaRPr lang="en-US" altLang="zh-CN"/>
          </a:p>
        </p:txBody>
      </p:sp>
      <p:sp>
        <p:nvSpPr>
          <p:cNvPr id="5" name="页脚占位符 4"/>
          <p:cNvSpPr>
            <a:spLocks noGrp="1"/>
          </p:cNvSpPr>
          <p:nvPr>
            <p:ph type="ftr" sz="quarter" idx="11"/>
          </p:nvPr>
        </p:nvSpPr>
        <p:spPr/>
        <p:txBody>
          <a:bodyPr/>
          <a:lstStyle/>
          <a:p>
            <a:r>
              <a:rPr lang="en-US" altLang="zh-CN" smtClean="0"/>
              <a:t>我的幻灯片</a:t>
            </a:r>
            <a:endParaRPr lang="en-US" altLang="zh-CN"/>
          </a:p>
        </p:txBody>
      </p:sp>
      <p:sp>
        <p:nvSpPr>
          <p:cNvPr id="6" name="灯片编号占位符 5"/>
          <p:cNvSpPr>
            <a:spLocks noGrp="1"/>
          </p:cNvSpPr>
          <p:nvPr>
            <p:ph type="sldNum" sz="quarter" idx="12"/>
          </p:nvPr>
        </p:nvSpPr>
        <p:spPr/>
        <p:txBody>
          <a:bodyPr/>
          <a:lstStyle/>
          <a:p>
            <a:fld id="{042C3C2E-D1F6-47D9-8D25-A525FC17B733}" type="slidenum">
              <a:rPr lang="en-US" altLang="zh-CN" smtClean="0"/>
              <a:pPr/>
              <a:t>‹#›</a:t>
            </a:fld>
            <a:endParaRPr lang="en-US" altLang="zh-CN"/>
          </a:p>
        </p:txBody>
      </p:sp>
    </p:spTree>
    <p:extLst>
      <p:ext uri="{BB962C8B-B14F-4D97-AF65-F5344CB8AC3E}">
        <p14:creationId xmlns:p14="http://schemas.microsoft.com/office/powerpoint/2010/main" val="203976841"/>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648200" y="1981200"/>
            <a:ext cx="3810000" cy="4114800"/>
          </a:xfrm>
        </p:spPr>
        <p:txBody>
          <a:bodyPr/>
          <a:lstStyle/>
          <a:p>
            <a:endParaRPr lang="zh-CN" altLang="en-US"/>
          </a:p>
        </p:txBody>
      </p:sp>
      <p:sp>
        <p:nvSpPr>
          <p:cNvPr id="5" name="日期占位符 4"/>
          <p:cNvSpPr>
            <a:spLocks noGrp="1"/>
          </p:cNvSpPr>
          <p:nvPr>
            <p:ph type="dt" sz="half" idx="10"/>
          </p:nvPr>
        </p:nvSpPr>
        <p:spPr>
          <a:xfrm>
            <a:off x="685800" y="6248400"/>
            <a:ext cx="1905000" cy="457200"/>
          </a:xfrm>
        </p:spPr>
        <p:txBody>
          <a:bodyPr/>
          <a:lstStyle>
            <a:lvl1pPr>
              <a:defRPr/>
            </a:lvl1pPr>
          </a:lstStyle>
          <a:p>
            <a:fld id="{4CD85378-CECD-49D4-97A6-1A74DB1ABAD1}" type="datetime7">
              <a:rPr lang="zh-CN" altLang="en-US"/>
              <a:pPr/>
              <a:t>14.6.30</a:t>
            </a:fld>
            <a:endParaRPr lang="en-US" altLang="zh-CN"/>
          </a:p>
        </p:txBody>
      </p:sp>
      <p:sp>
        <p:nvSpPr>
          <p:cNvPr id="6" name="页脚占位符 5"/>
          <p:cNvSpPr>
            <a:spLocks noGrp="1"/>
          </p:cNvSpPr>
          <p:nvPr>
            <p:ph type="ftr" sz="quarter" idx="11"/>
          </p:nvPr>
        </p:nvSpPr>
        <p:spPr>
          <a:xfrm>
            <a:off x="3124200" y="6248400"/>
            <a:ext cx="2895600" cy="457200"/>
          </a:xfrm>
        </p:spPr>
        <p:txBody>
          <a:bodyPr/>
          <a:lstStyle>
            <a:lvl1pPr>
              <a:defRPr/>
            </a:lvl1pPr>
          </a:lstStyle>
          <a:p>
            <a:r>
              <a:rPr lang="en-US" altLang="zh-CN"/>
              <a:t>我的幻灯片</a:t>
            </a:r>
          </a:p>
        </p:txBody>
      </p:sp>
      <p:sp>
        <p:nvSpPr>
          <p:cNvPr id="7" name="灯片编号占位符 6"/>
          <p:cNvSpPr>
            <a:spLocks noGrp="1"/>
          </p:cNvSpPr>
          <p:nvPr>
            <p:ph type="sldNum" sz="quarter" idx="12"/>
          </p:nvPr>
        </p:nvSpPr>
        <p:spPr>
          <a:xfrm>
            <a:off x="6553200" y="6248400"/>
            <a:ext cx="1905000" cy="457200"/>
          </a:xfrm>
        </p:spPr>
        <p:txBody>
          <a:bodyPr/>
          <a:lstStyle>
            <a:lvl1pPr>
              <a:defRPr/>
            </a:lvl1pPr>
          </a:lstStyle>
          <a:p>
            <a:fld id="{161F3521-C59C-4CBF-8257-6C6F20398F1B}" type="slidenum">
              <a:rPr lang="en-US" altLang="zh-CN"/>
              <a:pPr/>
              <a:t>‹#›</a:t>
            </a:fld>
            <a:endParaRPr lang="en-US" altLang="zh-CN"/>
          </a:p>
        </p:txBody>
      </p:sp>
    </p:spTree>
    <p:extLst>
      <p:ext uri="{BB962C8B-B14F-4D97-AF65-F5344CB8AC3E}">
        <p14:creationId xmlns:p14="http://schemas.microsoft.com/office/powerpoint/2010/main" val="914919030"/>
      </p:ext>
    </p:extLst>
  </p:cSld>
  <p:clrMapOvr>
    <a:masterClrMapping/>
  </p:clrMapOvr>
  <p:transition spd="med" advTm="3000">
    <p:blinds dir="vert"/>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5FFAFA-6910-48AF-9D93-5DEAA58AA7AD}" type="datetime7">
              <a:rPr lang="zh-CN" altLang="en-US" smtClean="0"/>
              <a:pPr/>
              <a:t>14.6.30</a:t>
            </a:fld>
            <a:endParaRPr lang="en-US" altLang="zh-CN"/>
          </a:p>
        </p:txBody>
      </p:sp>
      <p:sp>
        <p:nvSpPr>
          <p:cNvPr id="5" name="页脚占位符 4"/>
          <p:cNvSpPr>
            <a:spLocks noGrp="1"/>
          </p:cNvSpPr>
          <p:nvPr>
            <p:ph type="ftr" sz="quarter" idx="11"/>
          </p:nvPr>
        </p:nvSpPr>
        <p:spPr/>
        <p:txBody>
          <a:bodyPr/>
          <a:lstStyle/>
          <a:p>
            <a:r>
              <a:rPr lang="en-US" altLang="zh-CN" smtClean="0"/>
              <a:t>我的幻灯片</a:t>
            </a:r>
            <a:endParaRPr lang="en-US" altLang="zh-CN"/>
          </a:p>
        </p:txBody>
      </p:sp>
      <p:sp>
        <p:nvSpPr>
          <p:cNvPr id="6" name="灯片编号占位符 5"/>
          <p:cNvSpPr>
            <a:spLocks noGrp="1"/>
          </p:cNvSpPr>
          <p:nvPr>
            <p:ph type="sldNum" sz="quarter" idx="12"/>
          </p:nvPr>
        </p:nvSpPr>
        <p:spPr/>
        <p:txBody>
          <a:bodyPr/>
          <a:lstStyle/>
          <a:p>
            <a:fld id="{5BE04EE1-96F9-417D-B7D7-6C1FFF86CF5B}" type="slidenum">
              <a:rPr lang="en-US" altLang="zh-CN" smtClean="0"/>
              <a:pPr/>
              <a:t>‹#›</a:t>
            </a:fld>
            <a:endParaRPr lang="en-US" altLang="zh-CN"/>
          </a:p>
        </p:txBody>
      </p:sp>
    </p:spTree>
    <p:extLst>
      <p:ext uri="{BB962C8B-B14F-4D97-AF65-F5344CB8AC3E}">
        <p14:creationId xmlns:p14="http://schemas.microsoft.com/office/powerpoint/2010/main" val="514408693"/>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49D9E77-26EA-4D57-B1A4-F9E8A31376DC}" type="datetime7">
              <a:rPr lang="zh-CN" altLang="en-US" smtClean="0"/>
              <a:pPr/>
              <a:t>14.6.30</a:t>
            </a:fld>
            <a:endParaRPr lang="en-US" altLang="zh-CN"/>
          </a:p>
        </p:txBody>
      </p:sp>
      <p:sp>
        <p:nvSpPr>
          <p:cNvPr id="5" name="页脚占位符 4"/>
          <p:cNvSpPr>
            <a:spLocks noGrp="1"/>
          </p:cNvSpPr>
          <p:nvPr>
            <p:ph type="ftr" sz="quarter" idx="11"/>
          </p:nvPr>
        </p:nvSpPr>
        <p:spPr/>
        <p:txBody>
          <a:bodyPr/>
          <a:lstStyle/>
          <a:p>
            <a:r>
              <a:rPr lang="en-US" altLang="zh-CN" smtClean="0"/>
              <a:t>我的幻灯片</a:t>
            </a:r>
            <a:endParaRPr lang="en-US" altLang="zh-CN"/>
          </a:p>
        </p:txBody>
      </p:sp>
      <p:sp>
        <p:nvSpPr>
          <p:cNvPr id="6" name="灯片编号占位符 5"/>
          <p:cNvSpPr>
            <a:spLocks noGrp="1"/>
          </p:cNvSpPr>
          <p:nvPr>
            <p:ph type="sldNum" sz="quarter" idx="12"/>
          </p:nvPr>
        </p:nvSpPr>
        <p:spPr/>
        <p:txBody>
          <a:bodyPr/>
          <a:lstStyle/>
          <a:p>
            <a:fld id="{BC447D4B-B5A4-4AF4-9D58-22C3A11319CE}" type="slidenum">
              <a:rPr lang="en-US" altLang="zh-CN" smtClean="0"/>
              <a:pPr/>
              <a:t>‹#›</a:t>
            </a:fld>
            <a:endParaRPr lang="en-US" altLang="zh-CN"/>
          </a:p>
        </p:txBody>
      </p:sp>
    </p:spTree>
    <p:extLst>
      <p:ext uri="{BB962C8B-B14F-4D97-AF65-F5344CB8AC3E}">
        <p14:creationId xmlns:p14="http://schemas.microsoft.com/office/powerpoint/2010/main" val="3770460410"/>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D9127B6-10BA-483E-8889-551943371794}" type="datetime7">
              <a:rPr lang="zh-CN" altLang="en-US" smtClean="0"/>
              <a:pPr/>
              <a:t>14.6.30</a:t>
            </a:fld>
            <a:endParaRPr lang="en-US" altLang="zh-CN"/>
          </a:p>
        </p:txBody>
      </p:sp>
      <p:sp>
        <p:nvSpPr>
          <p:cNvPr id="6" name="页脚占位符 5"/>
          <p:cNvSpPr>
            <a:spLocks noGrp="1"/>
          </p:cNvSpPr>
          <p:nvPr>
            <p:ph type="ftr" sz="quarter" idx="11"/>
          </p:nvPr>
        </p:nvSpPr>
        <p:spPr/>
        <p:txBody>
          <a:bodyPr/>
          <a:lstStyle/>
          <a:p>
            <a:r>
              <a:rPr lang="en-US" altLang="zh-CN" smtClean="0"/>
              <a:t>我的幻灯片</a:t>
            </a:r>
            <a:endParaRPr lang="en-US" altLang="zh-CN"/>
          </a:p>
        </p:txBody>
      </p:sp>
      <p:sp>
        <p:nvSpPr>
          <p:cNvPr id="7" name="灯片编号占位符 6"/>
          <p:cNvSpPr>
            <a:spLocks noGrp="1"/>
          </p:cNvSpPr>
          <p:nvPr>
            <p:ph type="sldNum" sz="quarter" idx="12"/>
          </p:nvPr>
        </p:nvSpPr>
        <p:spPr/>
        <p:txBody>
          <a:bodyPr/>
          <a:lstStyle/>
          <a:p>
            <a:fld id="{97C7F264-8F3E-4704-B91B-A37C32DD3065}" type="slidenum">
              <a:rPr lang="en-US" altLang="zh-CN" smtClean="0"/>
              <a:pPr/>
              <a:t>‹#›</a:t>
            </a:fld>
            <a:endParaRPr lang="en-US" altLang="zh-CN"/>
          </a:p>
        </p:txBody>
      </p:sp>
    </p:spTree>
    <p:extLst>
      <p:ext uri="{BB962C8B-B14F-4D97-AF65-F5344CB8AC3E}">
        <p14:creationId xmlns:p14="http://schemas.microsoft.com/office/powerpoint/2010/main" val="1536198447"/>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56CAA81-66D0-4BE3-AD38-F001D80CA0B4}" type="datetime7">
              <a:rPr lang="zh-CN" altLang="en-US" smtClean="0"/>
              <a:pPr/>
              <a:t>14.6.30</a:t>
            </a:fld>
            <a:endParaRPr lang="en-US" altLang="zh-CN"/>
          </a:p>
        </p:txBody>
      </p:sp>
      <p:sp>
        <p:nvSpPr>
          <p:cNvPr id="8" name="页脚占位符 7"/>
          <p:cNvSpPr>
            <a:spLocks noGrp="1"/>
          </p:cNvSpPr>
          <p:nvPr>
            <p:ph type="ftr" sz="quarter" idx="11"/>
          </p:nvPr>
        </p:nvSpPr>
        <p:spPr/>
        <p:txBody>
          <a:bodyPr/>
          <a:lstStyle/>
          <a:p>
            <a:r>
              <a:rPr lang="en-US" altLang="zh-CN" smtClean="0"/>
              <a:t>我的幻灯片</a:t>
            </a:r>
            <a:endParaRPr lang="en-US" altLang="zh-CN"/>
          </a:p>
        </p:txBody>
      </p:sp>
      <p:sp>
        <p:nvSpPr>
          <p:cNvPr id="9" name="灯片编号占位符 8"/>
          <p:cNvSpPr>
            <a:spLocks noGrp="1"/>
          </p:cNvSpPr>
          <p:nvPr>
            <p:ph type="sldNum" sz="quarter" idx="12"/>
          </p:nvPr>
        </p:nvSpPr>
        <p:spPr/>
        <p:txBody>
          <a:bodyPr/>
          <a:lstStyle/>
          <a:p>
            <a:fld id="{80498FC3-2047-4716-A795-05FA61099E55}" type="slidenum">
              <a:rPr lang="en-US" altLang="zh-CN" smtClean="0"/>
              <a:pPr/>
              <a:t>‹#›</a:t>
            </a:fld>
            <a:endParaRPr lang="en-US" altLang="zh-CN"/>
          </a:p>
        </p:txBody>
      </p:sp>
    </p:spTree>
    <p:extLst>
      <p:ext uri="{BB962C8B-B14F-4D97-AF65-F5344CB8AC3E}">
        <p14:creationId xmlns:p14="http://schemas.microsoft.com/office/powerpoint/2010/main" val="874098439"/>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5654293-4D6E-43C0-AD9B-586F22D6D1DC}" type="datetime7">
              <a:rPr lang="zh-CN" altLang="en-US" smtClean="0"/>
              <a:pPr/>
              <a:t>14.6.30</a:t>
            </a:fld>
            <a:endParaRPr lang="en-US" altLang="zh-CN"/>
          </a:p>
        </p:txBody>
      </p:sp>
      <p:sp>
        <p:nvSpPr>
          <p:cNvPr id="4" name="页脚占位符 3"/>
          <p:cNvSpPr>
            <a:spLocks noGrp="1"/>
          </p:cNvSpPr>
          <p:nvPr>
            <p:ph type="ftr" sz="quarter" idx="11"/>
          </p:nvPr>
        </p:nvSpPr>
        <p:spPr/>
        <p:txBody>
          <a:bodyPr/>
          <a:lstStyle/>
          <a:p>
            <a:r>
              <a:rPr lang="en-US" altLang="zh-CN" smtClean="0"/>
              <a:t>我的幻灯片</a:t>
            </a:r>
            <a:endParaRPr lang="en-US" altLang="zh-CN"/>
          </a:p>
        </p:txBody>
      </p:sp>
      <p:sp>
        <p:nvSpPr>
          <p:cNvPr id="5" name="灯片编号占位符 4"/>
          <p:cNvSpPr>
            <a:spLocks noGrp="1"/>
          </p:cNvSpPr>
          <p:nvPr>
            <p:ph type="sldNum" sz="quarter" idx="12"/>
          </p:nvPr>
        </p:nvSpPr>
        <p:spPr/>
        <p:txBody>
          <a:bodyPr/>
          <a:lstStyle/>
          <a:p>
            <a:fld id="{2BC83707-4891-4A9F-A956-E916AE0E692A}" type="slidenum">
              <a:rPr lang="en-US" altLang="zh-CN" smtClean="0"/>
              <a:pPr/>
              <a:t>‹#›</a:t>
            </a:fld>
            <a:endParaRPr lang="en-US" altLang="zh-CN"/>
          </a:p>
        </p:txBody>
      </p:sp>
    </p:spTree>
    <p:extLst>
      <p:ext uri="{BB962C8B-B14F-4D97-AF65-F5344CB8AC3E}">
        <p14:creationId xmlns:p14="http://schemas.microsoft.com/office/powerpoint/2010/main" val="380745222"/>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D500941-47B0-4401-8F9E-54BCFA98F870}" type="datetime7">
              <a:rPr lang="zh-CN" altLang="en-US" smtClean="0"/>
              <a:pPr/>
              <a:t>14.6.30</a:t>
            </a:fld>
            <a:endParaRPr lang="en-US" altLang="zh-CN"/>
          </a:p>
        </p:txBody>
      </p:sp>
      <p:sp>
        <p:nvSpPr>
          <p:cNvPr id="3" name="页脚占位符 2"/>
          <p:cNvSpPr>
            <a:spLocks noGrp="1"/>
          </p:cNvSpPr>
          <p:nvPr>
            <p:ph type="ftr" sz="quarter" idx="11"/>
          </p:nvPr>
        </p:nvSpPr>
        <p:spPr/>
        <p:txBody>
          <a:bodyPr/>
          <a:lstStyle/>
          <a:p>
            <a:r>
              <a:rPr lang="en-US" altLang="zh-CN" smtClean="0"/>
              <a:t>我的幻灯片</a:t>
            </a:r>
            <a:endParaRPr lang="en-US" altLang="zh-CN"/>
          </a:p>
        </p:txBody>
      </p:sp>
      <p:sp>
        <p:nvSpPr>
          <p:cNvPr id="4" name="灯片编号占位符 3"/>
          <p:cNvSpPr>
            <a:spLocks noGrp="1"/>
          </p:cNvSpPr>
          <p:nvPr>
            <p:ph type="sldNum" sz="quarter" idx="12"/>
          </p:nvPr>
        </p:nvSpPr>
        <p:spPr/>
        <p:txBody>
          <a:bodyPr/>
          <a:lstStyle/>
          <a:p>
            <a:fld id="{97B872D8-4DA8-4B0F-A39B-C28CA7A2390C}" type="slidenum">
              <a:rPr lang="en-US" altLang="zh-CN" smtClean="0"/>
              <a:pPr/>
              <a:t>‹#›</a:t>
            </a:fld>
            <a:endParaRPr lang="en-US" altLang="zh-CN"/>
          </a:p>
        </p:txBody>
      </p:sp>
    </p:spTree>
    <p:extLst>
      <p:ext uri="{BB962C8B-B14F-4D97-AF65-F5344CB8AC3E}">
        <p14:creationId xmlns:p14="http://schemas.microsoft.com/office/powerpoint/2010/main" val="2493664899"/>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F8BB4E8-CF28-4DA8-908D-2CFF698AB9E8}" type="datetime7">
              <a:rPr lang="zh-CN" altLang="en-US" smtClean="0"/>
              <a:pPr/>
              <a:t>14.6.30</a:t>
            </a:fld>
            <a:endParaRPr lang="en-US" altLang="zh-CN"/>
          </a:p>
        </p:txBody>
      </p:sp>
      <p:sp>
        <p:nvSpPr>
          <p:cNvPr id="6" name="页脚占位符 5"/>
          <p:cNvSpPr>
            <a:spLocks noGrp="1"/>
          </p:cNvSpPr>
          <p:nvPr>
            <p:ph type="ftr" sz="quarter" idx="11"/>
          </p:nvPr>
        </p:nvSpPr>
        <p:spPr/>
        <p:txBody>
          <a:bodyPr/>
          <a:lstStyle/>
          <a:p>
            <a:r>
              <a:rPr lang="en-US" altLang="zh-CN" smtClean="0"/>
              <a:t>我的幻灯片</a:t>
            </a:r>
            <a:endParaRPr lang="en-US" altLang="zh-CN"/>
          </a:p>
        </p:txBody>
      </p:sp>
      <p:sp>
        <p:nvSpPr>
          <p:cNvPr id="7" name="灯片编号占位符 6"/>
          <p:cNvSpPr>
            <a:spLocks noGrp="1"/>
          </p:cNvSpPr>
          <p:nvPr>
            <p:ph type="sldNum" sz="quarter" idx="12"/>
          </p:nvPr>
        </p:nvSpPr>
        <p:spPr/>
        <p:txBody>
          <a:bodyPr/>
          <a:lstStyle/>
          <a:p>
            <a:fld id="{D9A219A3-5CED-4536-83C9-33CCA13DC3AF}" type="slidenum">
              <a:rPr lang="en-US" altLang="zh-CN" smtClean="0"/>
              <a:pPr/>
              <a:t>‹#›</a:t>
            </a:fld>
            <a:endParaRPr lang="en-US" altLang="zh-CN"/>
          </a:p>
        </p:txBody>
      </p:sp>
    </p:spTree>
    <p:extLst>
      <p:ext uri="{BB962C8B-B14F-4D97-AF65-F5344CB8AC3E}">
        <p14:creationId xmlns:p14="http://schemas.microsoft.com/office/powerpoint/2010/main" val="1172555992"/>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AABB53-086D-4E82-998D-9AA7E4E8CF8F}" type="datetime7">
              <a:rPr lang="zh-CN" altLang="en-US" smtClean="0"/>
              <a:pPr/>
              <a:t>14.6.30</a:t>
            </a:fld>
            <a:endParaRPr lang="en-US" altLang="zh-CN"/>
          </a:p>
        </p:txBody>
      </p:sp>
      <p:sp>
        <p:nvSpPr>
          <p:cNvPr id="6" name="页脚占位符 5"/>
          <p:cNvSpPr>
            <a:spLocks noGrp="1"/>
          </p:cNvSpPr>
          <p:nvPr>
            <p:ph type="ftr" sz="quarter" idx="11"/>
          </p:nvPr>
        </p:nvSpPr>
        <p:spPr/>
        <p:txBody>
          <a:bodyPr/>
          <a:lstStyle/>
          <a:p>
            <a:r>
              <a:rPr lang="en-US" altLang="zh-CN" smtClean="0"/>
              <a:t>我的幻灯片</a:t>
            </a:r>
            <a:endParaRPr lang="en-US" altLang="zh-CN"/>
          </a:p>
        </p:txBody>
      </p:sp>
      <p:sp>
        <p:nvSpPr>
          <p:cNvPr id="7" name="灯片编号占位符 6"/>
          <p:cNvSpPr>
            <a:spLocks noGrp="1"/>
          </p:cNvSpPr>
          <p:nvPr>
            <p:ph type="sldNum" sz="quarter" idx="12"/>
          </p:nvPr>
        </p:nvSpPr>
        <p:spPr/>
        <p:txBody>
          <a:bodyPr/>
          <a:lstStyle/>
          <a:p>
            <a:fld id="{1020A6DC-5403-4713-A3D3-F5CECB9DBAA3}" type="slidenum">
              <a:rPr lang="en-US" altLang="zh-CN" smtClean="0"/>
              <a:pPr/>
              <a:t>‹#›</a:t>
            </a:fld>
            <a:endParaRPr lang="en-US" altLang="zh-CN"/>
          </a:p>
        </p:txBody>
      </p:sp>
    </p:spTree>
    <p:extLst>
      <p:ext uri="{BB962C8B-B14F-4D97-AF65-F5344CB8AC3E}">
        <p14:creationId xmlns:p14="http://schemas.microsoft.com/office/powerpoint/2010/main" val="1777256150"/>
      </p:ext>
    </p:extLst>
  </p:cSld>
  <p:clrMapOvr>
    <a:masterClrMapping/>
  </p:clrMapOvr>
  <p:transition spd="med">
    <p:blinds dir="vert"/>
    <p:sndAc>
      <p:stSnd>
        <p:snd r:embed="rId1" name="chimes.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34C7FC-D3A9-4779-952C-954C47A383A4}" type="datetime7">
              <a:rPr lang="zh-CN" altLang="en-US" smtClean="0"/>
              <a:pPr/>
              <a:t>14.6.30</a:t>
            </a:fld>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smtClean="0"/>
              <a:t>我的幻灯片</a:t>
            </a:r>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6A946-4F0F-4873-8B1D-DE37C9514528}" type="slidenum">
              <a:rPr lang="en-US" altLang="zh-CN" smtClean="0"/>
              <a:pPr/>
              <a:t>‹#›</a:t>
            </a:fld>
            <a:endParaRPr lang="en-US" altLang="zh-CN"/>
          </a:p>
        </p:txBody>
      </p:sp>
    </p:spTree>
    <p:extLst>
      <p:ext uri="{BB962C8B-B14F-4D97-AF65-F5344CB8AC3E}">
        <p14:creationId xmlns:p14="http://schemas.microsoft.com/office/powerpoint/2010/main" val="5570408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spd="med">
    <p:blinds dir="vert"/>
    <p:sndAc>
      <p:stSnd>
        <p:snd r:embed="rId14" name="chimes.wav"/>
      </p:stSnd>
    </p:sndAc>
  </p:transition>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5.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r>
              <a:rPr lang="zh-CN" altLang="en-US" sz="5400" dirty="0">
                <a:latin typeface="+mj-ea"/>
              </a:rPr>
              <a:t>美在南艺</a:t>
            </a:r>
          </a:p>
        </p:txBody>
      </p:sp>
      <p:sp>
        <p:nvSpPr>
          <p:cNvPr id="2051" name="Rectangle 3"/>
          <p:cNvSpPr>
            <a:spLocks noGrp="1" noChangeArrowheads="1"/>
          </p:cNvSpPr>
          <p:nvPr>
            <p:ph type="subTitle" idx="1"/>
          </p:nvPr>
        </p:nvSpPr>
        <p:spPr/>
        <p:txBody>
          <a:bodyPr>
            <a:normAutofit/>
          </a:bodyPr>
          <a:lstStyle/>
          <a:p>
            <a:pPr algn="r"/>
            <a:r>
              <a:rPr lang="en-US" altLang="zh-CN" sz="2800" dirty="0" smtClean="0">
                <a:solidFill>
                  <a:schemeClr val="tx1"/>
                </a:solidFill>
                <a:latin typeface="+mj-lt"/>
                <a:ea typeface="+mj-ea"/>
                <a:cs typeface="+mj-cs"/>
              </a:rPr>
              <a:t>—</a:t>
            </a:r>
            <a:r>
              <a:rPr lang="zh-CN" altLang="en-US" sz="2800" dirty="0" smtClean="0">
                <a:solidFill>
                  <a:schemeClr val="tx1"/>
                </a:solidFill>
                <a:latin typeface="+mj-lt"/>
                <a:ea typeface="+mj-ea"/>
                <a:cs typeface="+mj-cs"/>
              </a:rPr>
              <a:t>南京艺术学院</a:t>
            </a:r>
            <a:r>
              <a:rPr lang="zh-CN" altLang="en-US" sz="2800" dirty="0">
                <a:solidFill>
                  <a:schemeClr val="tx1"/>
                </a:solidFill>
                <a:latin typeface="+mj-lt"/>
                <a:ea typeface="+mj-ea"/>
                <a:cs typeface="+mj-cs"/>
              </a:rPr>
              <a:t>百年庆典</a:t>
            </a:r>
          </a:p>
        </p:txBody>
      </p:sp>
      <p:sp>
        <p:nvSpPr>
          <p:cNvPr id="4" name="日期占位符 3"/>
          <p:cNvSpPr>
            <a:spLocks noGrp="1"/>
          </p:cNvSpPr>
          <p:nvPr>
            <p:ph type="dt" sz="half" idx="10"/>
          </p:nvPr>
        </p:nvSpPr>
        <p:spPr/>
        <p:txBody>
          <a:bodyPr/>
          <a:lstStyle/>
          <a:p>
            <a:fld id="{EC49A789-5548-4FEA-A0B8-D3B15063919F}" type="datetime7">
              <a:rPr lang="zh-CN" altLang="en-US"/>
              <a:pPr/>
              <a:t>14.6.30</a:t>
            </a:fld>
            <a:endParaRPr lang="en-US" altLang="zh-CN"/>
          </a:p>
        </p:txBody>
      </p:sp>
      <p:sp>
        <p:nvSpPr>
          <p:cNvPr id="5" name="页脚占位符 4"/>
          <p:cNvSpPr>
            <a:spLocks noGrp="1"/>
          </p:cNvSpPr>
          <p:nvPr>
            <p:ph type="ftr" sz="quarter" idx="11"/>
          </p:nvPr>
        </p:nvSpPr>
        <p:spPr/>
        <p:txBody>
          <a:bodyPr/>
          <a:lstStyle/>
          <a:p>
            <a:r>
              <a:rPr lang="en-US" altLang="zh-CN"/>
              <a:t>我的幻灯片</a:t>
            </a:r>
          </a:p>
        </p:txBody>
      </p:sp>
      <p:sp>
        <p:nvSpPr>
          <p:cNvPr id="6" name="灯片编号占位符 5"/>
          <p:cNvSpPr>
            <a:spLocks noGrp="1"/>
          </p:cNvSpPr>
          <p:nvPr>
            <p:ph type="sldNum" sz="quarter" idx="12"/>
          </p:nvPr>
        </p:nvSpPr>
        <p:spPr/>
        <p:txBody>
          <a:bodyPr/>
          <a:lstStyle/>
          <a:p>
            <a:fld id="{F3B4C18A-B0A6-4FEE-AAEC-C4BE3CCCB622}" type="slidenum">
              <a:rPr lang="en-US" altLang="zh-CN"/>
              <a:pPr/>
              <a:t>1</a:t>
            </a:fld>
            <a:endParaRPr lang="en-US" altLang="zh-CN"/>
          </a:p>
        </p:txBody>
      </p:sp>
    </p:spTree>
  </p:cSld>
  <p:clrMapOvr>
    <a:masterClrMapping/>
  </p:clrMapOvr>
  <p:transition spd="med">
    <p:blinds dir="vert"/>
    <p:sndAc>
      <p:stSnd>
        <p:snd r:embed="rId3" name="chimes.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zh-CN" altLang="en-US" dirty="0" smtClean="0"/>
              <a:t>学院概况 </a:t>
            </a:r>
            <a:endParaRPr lang="zh-CN" altLang="en-US" dirty="0"/>
          </a:p>
        </p:txBody>
      </p:sp>
      <p:sp>
        <p:nvSpPr>
          <p:cNvPr id="3075" name="Rectangle 3"/>
          <p:cNvSpPr>
            <a:spLocks noGrp="1" noChangeArrowheads="1"/>
          </p:cNvSpPr>
          <p:nvPr>
            <p:ph idx="1"/>
          </p:nvPr>
        </p:nvSpPr>
        <p:spPr>
          <a:xfrm>
            <a:off x="685800" y="1556792"/>
            <a:ext cx="7772400" cy="4539208"/>
          </a:xfrm>
        </p:spPr>
        <p:txBody>
          <a:bodyPr/>
          <a:lstStyle/>
          <a:p>
            <a:pPr algn="ctr"/>
            <a:r>
              <a:rPr lang="zh-CN" altLang="en-US" dirty="0" smtClean="0"/>
              <a:t>学院介绍</a:t>
            </a:r>
          </a:p>
          <a:p>
            <a:pPr algn="ctr"/>
            <a:r>
              <a:rPr lang="zh-CN" altLang="en-US" dirty="0" smtClean="0"/>
              <a:t>南艺校歌</a:t>
            </a:r>
          </a:p>
          <a:p>
            <a:pPr algn="ctr"/>
            <a:r>
              <a:rPr lang="zh-CN" altLang="en-US" dirty="0" smtClean="0"/>
              <a:t>历史沿革</a:t>
            </a:r>
          </a:p>
          <a:p>
            <a:pPr algn="ctr"/>
            <a:r>
              <a:rPr lang="zh-CN" altLang="en-US" dirty="0" smtClean="0"/>
              <a:t>百年庆典</a:t>
            </a:r>
            <a:endParaRPr lang="zh-CN" altLang="en-US" dirty="0"/>
          </a:p>
        </p:txBody>
      </p:sp>
      <p:sp>
        <p:nvSpPr>
          <p:cNvPr id="5" name="日期占位符 3"/>
          <p:cNvSpPr>
            <a:spLocks noGrp="1"/>
          </p:cNvSpPr>
          <p:nvPr>
            <p:ph type="dt" sz="half" idx="10"/>
          </p:nvPr>
        </p:nvSpPr>
        <p:spPr/>
        <p:txBody>
          <a:bodyPr/>
          <a:lstStyle/>
          <a:p>
            <a:fld id="{1B10DC61-B04E-4B26-8F20-9703D376A746}" type="datetime7">
              <a:rPr lang="zh-CN" altLang="en-US" smtClean="0"/>
              <a:pPr/>
              <a:t>14.6.30</a:t>
            </a:fld>
            <a:endParaRPr lang="en-US" altLang="zh-CN"/>
          </a:p>
        </p:txBody>
      </p:sp>
      <p:sp>
        <p:nvSpPr>
          <p:cNvPr id="6" name="页脚占位符 4"/>
          <p:cNvSpPr>
            <a:spLocks noGrp="1"/>
          </p:cNvSpPr>
          <p:nvPr>
            <p:ph type="ftr" sz="quarter" idx="11"/>
          </p:nvPr>
        </p:nvSpPr>
        <p:spPr/>
        <p:txBody>
          <a:bodyPr/>
          <a:lstStyle/>
          <a:p>
            <a:r>
              <a:rPr lang="en-US" altLang="zh-CN" smtClean="0"/>
              <a:t>我的幻灯片</a:t>
            </a:r>
            <a:endParaRPr lang="en-US" altLang="zh-CN"/>
          </a:p>
        </p:txBody>
      </p:sp>
      <p:sp>
        <p:nvSpPr>
          <p:cNvPr id="7" name="灯片编号占位符 5"/>
          <p:cNvSpPr>
            <a:spLocks noGrp="1"/>
          </p:cNvSpPr>
          <p:nvPr>
            <p:ph type="sldNum" sz="quarter" idx="12"/>
          </p:nvPr>
        </p:nvSpPr>
        <p:spPr/>
        <p:txBody>
          <a:bodyPr/>
          <a:lstStyle/>
          <a:p>
            <a:fld id="{A524AAD7-E046-4090-BEFF-0B17A938DAAE}" type="slidenum">
              <a:rPr lang="en-US" altLang="zh-CN" smtClean="0"/>
              <a:pPr/>
              <a:t>2</a:t>
            </a:fld>
            <a:endParaRPr lang="en-US" altLang="zh-CN"/>
          </a:p>
        </p:txBody>
      </p:sp>
    </p:spTree>
  </p:cSld>
  <p:clrMapOvr>
    <a:masterClrMapping/>
  </p:clrMapOvr>
  <p:transition spd="med">
    <p:blinds dir="vert"/>
    <p:sndAc>
      <p:stSnd>
        <p:snd r:embed="rId3"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838200"/>
          </a:xfrm>
        </p:spPr>
        <p:txBody>
          <a:bodyPr/>
          <a:lstStyle/>
          <a:p>
            <a:r>
              <a:rPr lang="zh-CN" altLang="en-US" dirty="0" smtClean="0"/>
              <a:t>学院介绍</a:t>
            </a:r>
            <a:endParaRPr lang="zh-CN" altLang="en-US" dirty="0"/>
          </a:p>
        </p:txBody>
      </p:sp>
      <p:sp>
        <p:nvSpPr>
          <p:cNvPr id="4099" name="Rectangle 3"/>
          <p:cNvSpPr>
            <a:spLocks noGrp="1" noChangeArrowheads="1"/>
          </p:cNvSpPr>
          <p:nvPr>
            <p:ph sz="half" idx="1"/>
          </p:nvPr>
        </p:nvSpPr>
        <p:spPr>
          <a:xfrm>
            <a:off x="457200" y="1600200"/>
            <a:ext cx="4258816" cy="4525963"/>
          </a:xfrm>
        </p:spPr>
        <p:txBody>
          <a:bodyPr/>
          <a:lstStyle/>
          <a:p>
            <a:pPr algn="just">
              <a:buFontTx/>
              <a:buNone/>
            </a:pPr>
            <a:r>
              <a:rPr lang="en-US" altLang="zh-CN" sz="1800" dirty="0"/>
              <a:t>        </a:t>
            </a:r>
            <a:r>
              <a:rPr lang="zh-CN" altLang="en-US" sz="1800" dirty="0" smtClean="0">
                <a:effectLst/>
              </a:rPr>
              <a:t>　南京艺术学院是江苏省唯一的综合性艺术院校，也是我国独立建制创办最早并延续至今的高等艺术学府。经过一个世纪的建设和发展，南京艺术学院经风雨而茁壮，历沧桑而弥坚，已发展成为在国内外卓有影响的综合性高等艺术学府。</a:t>
            </a:r>
          </a:p>
          <a:p>
            <a:pPr algn="just">
              <a:buFontTx/>
              <a:buNone/>
            </a:pPr>
            <a:r>
              <a:rPr lang="zh-CN" altLang="en-US" sz="1800" dirty="0" smtClean="0">
                <a:effectLst/>
              </a:rPr>
              <a:t>               在一个世纪的办学历程中，南京艺术学院秉承了优秀的文化传统、积淀了深厚的文化底蕴，从蔡元培先生确立的“闳约深美”办学理念到刘海粟先生提出“不息的变动、不息的改造”办学精神，陶甄了一代代优秀的艺术人才。</a:t>
            </a:r>
            <a:endParaRPr lang="en-US" altLang="zh-CN" sz="1800" dirty="0" smtClean="0">
              <a:effectLst/>
            </a:endParaRPr>
          </a:p>
          <a:p>
            <a:pPr algn="just">
              <a:buFontTx/>
              <a:buNone/>
            </a:pPr>
            <a:endParaRPr lang="en-US" altLang="zh-CN" sz="1600" dirty="0"/>
          </a:p>
        </p:txBody>
      </p:sp>
      <p:sp>
        <p:nvSpPr>
          <p:cNvPr id="7" name="日期占位符 4"/>
          <p:cNvSpPr>
            <a:spLocks noGrp="1"/>
          </p:cNvSpPr>
          <p:nvPr>
            <p:ph type="dt" sz="half" idx="10"/>
          </p:nvPr>
        </p:nvSpPr>
        <p:spPr/>
        <p:txBody>
          <a:bodyPr/>
          <a:lstStyle/>
          <a:p>
            <a:fld id="{80A17DFC-F86D-492F-B431-1C20522A67A0}" type="datetime7">
              <a:rPr lang="zh-CN" altLang="en-US"/>
              <a:pPr/>
              <a:t>14.6.30</a:t>
            </a:fld>
            <a:endParaRPr lang="en-US" altLang="zh-CN"/>
          </a:p>
        </p:txBody>
      </p:sp>
      <p:sp>
        <p:nvSpPr>
          <p:cNvPr id="8" name="页脚占位符 5"/>
          <p:cNvSpPr>
            <a:spLocks noGrp="1"/>
          </p:cNvSpPr>
          <p:nvPr>
            <p:ph type="ftr" sz="quarter" idx="11"/>
          </p:nvPr>
        </p:nvSpPr>
        <p:spPr/>
        <p:txBody>
          <a:bodyPr/>
          <a:lstStyle/>
          <a:p>
            <a:r>
              <a:rPr lang="en-US" altLang="zh-CN"/>
              <a:t>我的幻灯片</a:t>
            </a:r>
          </a:p>
        </p:txBody>
      </p:sp>
      <p:sp>
        <p:nvSpPr>
          <p:cNvPr id="9" name="灯片编号占位符 6"/>
          <p:cNvSpPr>
            <a:spLocks noGrp="1"/>
          </p:cNvSpPr>
          <p:nvPr>
            <p:ph type="sldNum" sz="quarter" idx="12"/>
          </p:nvPr>
        </p:nvSpPr>
        <p:spPr/>
        <p:txBody>
          <a:bodyPr/>
          <a:lstStyle/>
          <a:p>
            <a:fld id="{FFB9D367-2552-43CE-96C6-A38AA49DCF91}" type="slidenum">
              <a:rPr lang="en-US" altLang="zh-CN"/>
              <a:pPr/>
              <a:t>3</a:t>
            </a:fld>
            <a:endParaRPr lang="en-US" altLang="zh-CN"/>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1647773"/>
            <a:ext cx="3011891" cy="2016225"/>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43680" y="3775587"/>
            <a:ext cx="2994073" cy="2004297"/>
          </a:xfrm>
          <a:prstGeom prst="rect">
            <a:avLst/>
          </a:prstGeom>
        </p:spPr>
      </p:pic>
    </p:spTree>
  </p:cSld>
  <p:clrMapOvr>
    <a:masterClrMapping/>
  </p:clrMapOvr>
  <p:transition spd="med">
    <p:blinds dir="vert"/>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09600"/>
            <a:ext cx="3094112" cy="914400"/>
          </a:xfrm>
        </p:spPr>
        <p:txBody>
          <a:bodyPr/>
          <a:lstStyle/>
          <a:p>
            <a:r>
              <a:rPr lang="zh-CN" altLang="en-US" b="1" dirty="0" smtClean="0">
                <a:latin typeface="宋体" pitchFamily="2" charset="-122"/>
              </a:rPr>
              <a:t>南艺校歌</a:t>
            </a:r>
            <a:r>
              <a:rPr lang="zh-CN" altLang="en-US" dirty="0" smtClean="0"/>
              <a:t> </a:t>
            </a:r>
            <a:endParaRPr lang="zh-CN" altLang="en-US" dirty="0"/>
          </a:p>
        </p:txBody>
      </p:sp>
      <p:sp>
        <p:nvSpPr>
          <p:cNvPr id="5" name="日期占位符 4"/>
          <p:cNvSpPr>
            <a:spLocks noGrp="1"/>
          </p:cNvSpPr>
          <p:nvPr>
            <p:ph type="dt" sz="half" idx="10"/>
          </p:nvPr>
        </p:nvSpPr>
        <p:spPr/>
        <p:txBody>
          <a:bodyPr/>
          <a:lstStyle/>
          <a:p>
            <a:fld id="{973555ED-DF14-4388-9099-876219345D66}" type="datetime7">
              <a:rPr lang="zh-CN" altLang="en-US"/>
              <a:pPr/>
              <a:t>14.6.30</a:t>
            </a:fld>
            <a:endParaRPr lang="en-US" altLang="zh-CN"/>
          </a:p>
        </p:txBody>
      </p:sp>
      <p:sp>
        <p:nvSpPr>
          <p:cNvPr id="6" name="页脚占位符 5"/>
          <p:cNvSpPr>
            <a:spLocks noGrp="1"/>
          </p:cNvSpPr>
          <p:nvPr>
            <p:ph type="ftr" sz="quarter" idx="11"/>
          </p:nvPr>
        </p:nvSpPr>
        <p:spPr/>
        <p:txBody>
          <a:bodyPr/>
          <a:lstStyle/>
          <a:p>
            <a:r>
              <a:rPr lang="en-US" altLang="zh-CN"/>
              <a:t>我的幻灯片</a:t>
            </a:r>
          </a:p>
        </p:txBody>
      </p:sp>
      <p:sp>
        <p:nvSpPr>
          <p:cNvPr id="7" name="灯片编号占位符 6"/>
          <p:cNvSpPr>
            <a:spLocks noGrp="1"/>
          </p:cNvSpPr>
          <p:nvPr>
            <p:ph type="sldNum" sz="quarter" idx="12"/>
          </p:nvPr>
        </p:nvSpPr>
        <p:spPr/>
        <p:txBody>
          <a:bodyPr/>
          <a:lstStyle/>
          <a:p>
            <a:fld id="{09CB353C-5F76-4931-8B7E-8219B7CB6C80}" type="slidenum">
              <a:rPr lang="en-US" altLang="zh-CN"/>
              <a:pPr/>
              <a:t>4</a:t>
            </a:fld>
            <a:endParaRPr lang="en-US" altLang="zh-CN"/>
          </a:p>
        </p:txBody>
      </p:sp>
      <p:pic>
        <p:nvPicPr>
          <p:cNvPr id="15361" name="Picture 1" descr="C:\Users\cc\AppData\Roaming\Tencent\Users\1738146059\QQ\WinTemp\RichOle\4Q8FNU97TNXYSNZX(TH23I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692696"/>
            <a:ext cx="3888432" cy="5491980"/>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1556792"/>
            <a:ext cx="2997851" cy="1984251"/>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600" y="3789040"/>
            <a:ext cx="3009250" cy="2003301"/>
          </a:xfrm>
          <a:prstGeom prst="rect">
            <a:avLst/>
          </a:prstGeom>
        </p:spPr>
      </p:pic>
    </p:spTree>
  </p:cSld>
  <p:clrMapOvr>
    <a:masterClrMapping/>
  </p:clrMapOvr>
  <p:transition spd="med" advTm="3000">
    <p:blinds dir="vert"/>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914400"/>
          </a:xfrm>
        </p:spPr>
        <p:txBody>
          <a:bodyPr/>
          <a:lstStyle/>
          <a:p>
            <a:r>
              <a:rPr lang="zh-CN" altLang="en-US" b="1" dirty="0" smtClean="0"/>
              <a:t>历史沿革</a:t>
            </a:r>
            <a:endParaRPr lang="zh-CN" altLang="en-US" b="1" dirty="0"/>
          </a:p>
        </p:txBody>
      </p:sp>
      <p:sp>
        <p:nvSpPr>
          <p:cNvPr id="7171" name="Rectangle 3"/>
          <p:cNvSpPr>
            <a:spLocks noGrp="1" noChangeArrowheads="1"/>
          </p:cNvSpPr>
          <p:nvPr>
            <p:ph sz="half" idx="1"/>
          </p:nvPr>
        </p:nvSpPr>
        <p:spPr>
          <a:xfrm>
            <a:off x="251520" y="1524000"/>
            <a:ext cx="4244280" cy="2396517"/>
          </a:xfrm>
        </p:spPr>
        <p:txBody>
          <a:bodyPr/>
          <a:lstStyle/>
          <a:p>
            <a:pPr algn="just">
              <a:buFontTx/>
              <a:buNone/>
            </a:pPr>
            <a:r>
              <a:rPr lang="zh-CN" altLang="en-US" sz="1800" dirty="0" smtClean="0">
                <a:effectLst/>
              </a:rPr>
              <a:t>              南京艺术学院的前身是 </a:t>
            </a:r>
            <a:r>
              <a:rPr lang="en-US" altLang="zh-CN" sz="1800" dirty="0" smtClean="0">
                <a:effectLst/>
              </a:rPr>
              <a:t>1912</a:t>
            </a:r>
            <a:r>
              <a:rPr lang="zh-CN" altLang="en-US" sz="1800" dirty="0" smtClean="0">
                <a:effectLst/>
              </a:rPr>
              <a:t>年中国美术教育的奠基人刘海粟先生约同画友创办的上海图画美术院，</a:t>
            </a:r>
            <a:r>
              <a:rPr lang="en-US" altLang="zh-CN" sz="1800" dirty="0" smtClean="0">
                <a:effectLst/>
              </a:rPr>
              <a:t>1930</a:t>
            </a:r>
            <a:r>
              <a:rPr lang="zh-CN" altLang="en-US" sz="1800" dirty="0" smtClean="0">
                <a:effectLst/>
              </a:rPr>
              <a:t>年更名为上海美术专科学校，由蔡元培先生任上海美专董事局主席，并为校歌作词，题写校训、学训。</a:t>
            </a:r>
            <a:r>
              <a:rPr lang="en-US" altLang="zh-CN" sz="1800" dirty="0" smtClean="0">
                <a:effectLst/>
              </a:rPr>
              <a:t>1922</a:t>
            </a:r>
            <a:r>
              <a:rPr lang="zh-CN" altLang="en-US" sz="1800" dirty="0" smtClean="0">
                <a:effectLst/>
              </a:rPr>
              <a:t>年，颜文樑先生在苏州创办了苏州美术专科学校。</a:t>
            </a:r>
            <a:endParaRPr lang="zh-CN" altLang="en-US" sz="1800" dirty="0">
              <a:latin typeface="宋体" pitchFamily="2" charset="-122"/>
            </a:endParaRPr>
          </a:p>
        </p:txBody>
      </p:sp>
      <p:sp>
        <p:nvSpPr>
          <p:cNvPr id="7172" name="Rectangle 4"/>
          <p:cNvSpPr>
            <a:spLocks noGrp="1" noChangeArrowheads="1"/>
          </p:cNvSpPr>
          <p:nvPr>
            <p:ph sz="half" idx="2"/>
          </p:nvPr>
        </p:nvSpPr>
        <p:spPr>
          <a:xfrm>
            <a:off x="4343400" y="4149080"/>
            <a:ext cx="4648200" cy="2404120"/>
          </a:xfrm>
        </p:spPr>
        <p:txBody>
          <a:bodyPr/>
          <a:lstStyle/>
          <a:p>
            <a:pPr algn="just">
              <a:buFontTx/>
              <a:buNone/>
            </a:pPr>
            <a:r>
              <a:rPr lang="zh-CN" altLang="en-US" sz="1600" dirty="0" smtClean="0">
                <a:effectLst/>
              </a:rPr>
              <a:t>               这两所中国最早的私立美术学校于</a:t>
            </a:r>
            <a:r>
              <a:rPr lang="en-US" altLang="zh-CN" sz="1600" dirty="0" smtClean="0">
                <a:effectLst/>
              </a:rPr>
              <a:t>1952</a:t>
            </a:r>
            <a:r>
              <a:rPr lang="zh-CN" altLang="en-US" sz="1600" dirty="0" smtClean="0">
                <a:effectLst/>
              </a:rPr>
              <a:t>年全国高等学校院系调整中与山东大学艺术系美术、音乐两科合并成为华东艺术专科学校，址于江苏无锡社桥。</a:t>
            </a:r>
            <a:r>
              <a:rPr lang="en-US" altLang="zh-CN" sz="1600" dirty="0" smtClean="0">
                <a:effectLst/>
              </a:rPr>
              <a:t>1958</a:t>
            </a:r>
            <a:r>
              <a:rPr lang="zh-CN" altLang="en-US" sz="1600" dirty="0" smtClean="0">
                <a:effectLst/>
              </a:rPr>
              <a:t>年华东艺专迁校南京，址于丁家桥。同年</a:t>
            </a:r>
            <a:r>
              <a:rPr lang="en-US" altLang="zh-CN" sz="1600" dirty="0" smtClean="0">
                <a:effectLst/>
              </a:rPr>
              <a:t>6</a:t>
            </a:r>
            <a:r>
              <a:rPr lang="zh-CN" altLang="en-US" sz="1600" dirty="0" smtClean="0">
                <a:effectLst/>
              </a:rPr>
              <a:t>月更名为南京艺术专科学校。</a:t>
            </a:r>
            <a:r>
              <a:rPr lang="en-US" altLang="zh-CN" sz="1600" dirty="0" smtClean="0">
                <a:effectLst/>
              </a:rPr>
              <a:t>1959</a:t>
            </a:r>
            <a:r>
              <a:rPr lang="zh-CN" altLang="en-US" sz="1600" dirty="0" smtClean="0">
                <a:effectLst/>
              </a:rPr>
              <a:t>年定名为南京艺术学院，学制改为四年，从而完成了学校的本科建制。</a:t>
            </a:r>
            <a:r>
              <a:rPr lang="en-US" altLang="zh-CN" sz="1600" dirty="0" smtClean="0">
                <a:effectLst/>
              </a:rPr>
              <a:t>1967</a:t>
            </a:r>
            <a:r>
              <a:rPr lang="zh-CN" altLang="en-US" sz="1600" dirty="0" smtClean="0">
                <a:effectLst/>
              </a:rPr>
              <a:t>年迁址南京市虎踞北路</a:t>
            </a:r>
            <a:r>
              <a:rPr lang="en-US" altLang="zh-CN" sz="1600" dirty="0" smtClean="0">
                <a:effectLst/>
              </a:rPr>
              <a:t>15</a:t>
            </a:r>
            <a:r>
              <a:rPr lang="zh-CN" altLang="en-US" sz="1600" dirty="0" smtClean="0">
                <a:effectLst/>
              </a:rPr>
              <a:t>号。</a:t>
            </a:r>
            <a:endParaRPr lang="zh-CN" altLang="en-US" sz="1600" dirty="0">
              <a:latin typeface="宋体" pitchFamily="2" charset="-122"/>
            </a:endParaRPr>
          </a:p>
        </p:txBody>
      </p:sp>
      <p:sp>
        <p:nvSpPr>
          <p:cNvPr id="8" name="日期占位符 4"/>
          <p:cNvSpPr>
            <a:spLocks noGrp="1"/>
          </p:cNvSpPr>
          <p:nvPr>
            <p:ph type="dt" sz="half" idx="10"/>
          </p:nvPr>
        </p:nvSpPr>
        <p:spPr/>
        <p:txBody>
          <a:bodyPr/>
          <a:lstStyle/>
          <a:p>
            <a:fld id="{921ECC88-283C-4BC0-B71F-6DCD0546343B}" type="datetime7">
              <a:rPr lang="zh-CN" altLang="en-US"/>
              <a:pPr/>
              <a:t>14.6.30</a:t>
            </a:fld>
            <a:endParaRPr lang="en-US" altLang="zh-CN"/>
          </a:p>
        </p:txBody>
      </p:sp>
      <p:sp>
        <p:nvSpPr>
          <p:cNvPr id="9" name="页脚占位符 5"/>
          <p:cNvSpPr>
            <a:spLocks noGrp="1"/>
          </p:cNvSpPr>
          <p:nvPr>
            <p:ph type="ftr" sz="quarter" idx="11"/>
          </p:nvPr>
        </p:nvSpPr>
        <p:spPr/>
        <p:txBody>
          <a:bodyPr/>
          <a:lstStyle/>
          <a:p>
            <a:r>
              <a:rPr lang="en-US" altLang="zh-CN"/>
              <a:t>我的幻灯片</a:t>
            </a:r>
          </a:p>
        </p:txBody>
      </p:sp>
      <p:sp>
        <p:nvSpPr>
          <p:cNvPr id="10" name="灯片编号占位符 6"/>
          <p:cNvSpPr>
            <a:spLocks noGrp="1"/>
          </p:cNvSpPr>
          <p:nvPr>
            <p:ph type="sldNum" sz="quarter" idx="12"/>
          </p:nvPr>
        </p:nvSpPr>
        <p:spPr/>
        <p:txBody>
          <a:bodyPr/>
          <a:lstStyle/>
          <a:p>
            <a:fld id="{93E551E1-448F-4D53-8896-DB2068020998}" type="slidenum">
              <a:rPr lang="en-US" altLang="zh-CN"/>
              <a:pPr/>
              <a:t>5</a:t>
            </a:fld>
            <a:endParaRPr lang="en-US" altLang="zh-CN"/>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560" y="3920516"/>
            <a:ext cx="3823798" cy="2316795"/>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0072" y="1628801"/>
            <a:ext cx="3423428" cy="2291716"/>
          </a:xfrm>
          <a:prstGeom prst="rect">
            <a:avLst/>
          </a:prstGeom>
        </p:spPr>
      </p:pic>
    </p:spTree>
  </p:cSld>
  <p:clrMapOvr>
    <a:masterClrMapping/>
  </p:clrMapOvr>
  <p:transition spd="med">
    <p:blinds dir="vert"/>
    <p:sndAc>
      <p:stSnd>
        <p:snd r:embed="rId3" name="chimes.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宋体" pitchFamily="2" charset="-122"/>
              </a:rPr>
              <a:t>百年庆典</a:t>
            </a:r>
          </a:p>
        </p:txBody>
      </p:sp>
      <p:pic>
        <p:nvPicPr>
          <p:cNvPr id="8" name="内容占位符 7"/>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899592" y="1556792"/>
            <a:ext cx="3384376" cy="2265573"/>
          </a:xfrm>
        </p:spPr>
      </p:pic>
      <p:pic>
        <p:nvPicPr>
          <p:cNvPr id="9" name="内容占位符 8"/>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4729350" y="1628801"/>
            <a:ext cx="3227026" cy="2160240"/>
          </a:xfrm>
        </p:spPr>
      </p:pic>
      <p:sp>
        <p:nvSpPr>
          <p:cNvPr id="5" name="日期占位符 4"/>
          <p:cNvSpPr>
            <a:spLocks noGrp="1"/>
          </p:cNvSpPr>
          <p:nvPr>
            <p:ph type="dt" sz="half" idx="10"/>
          </p:nvPr>
        </p:nvSpPr>
        <p:spPr/>
        <p:txBody>
          <a:bodyPr/>
          <a:lstStyle/>
          <a:p>
            <a:fld id="{9D9127B6-10BA-483E-8889-551943371794}" type="datetime7">
              <a:rPr lang="zh-CN" altLang="en-US" smtClean="0"/>
              <a:pPr/>
              <a:t>14.6.30</a:t>
            </a:fld>
            <a:endParaRPr lang="en-US" altLang="zh-CN"/>
          </a:p>
        </p:txBody>
      </p:sp>
      <p:sp>
        <p:nvSpPr>
          <p:cNvPr id="6" name="页脚占位符 5"/>
          <p:cNvSpPr>
            <a:spLocks noGrp="1"/>
          </p:cNvSpPr>
          <p:nvPr>
            <p:ph type="ftr" sz="quarter" idx="11"/>
          </p:nvPr>
        </p:nvSpPr>
        <p:spPr/>
        <p:txBody>
          <a:bodyPr/>
          <a:lstStyle/>
          <a:p>
            <a:r>
              <a:rPr lang="en-US" altLang="zh-CN" smtClean="0"/>
              <a:t>我的幻灯片</a:t>
            </a:r>
            <a:endParaRPr lang="en-US" altLang="zh-CN"/>
          </a:p>
        </p:txBody>
      </p:sp>
      <p:sp>
        <p:nvSpPr>
          <p:cNvPr id="7" name="灯片编号占位符 6"/>
          <p:cNvSpPr>
            <a:spLocks noGrp="1"/>
          </p:cNvSpPr>
          <p:nvPr>
            <p:ph type="sldNum" sz="quarter" idx="12"/>
          </p:nvPr>
        </p:nvSpPr>
        <p:spPr/>
        <p:txBody>
          <a:bodyPr/>
          <a:lstStyle/>
          <a:p>
            <a:fld id="{97C7F264-8F3E-4704-B91B-A37C32DD3065}" type="slidenum">
              <a:rPr lang="en-US" altLang="zh-CN" smtClean="0"/>
              <a:pPr/>
              <a:t>6</a:t>
            </a:fld>
            <a:endParaRPr lang="en-US" altLang="zh-CN"/>
          </a:p>
        </p:txBody>
      </p:sp>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9592" y="3998090"/>
            <a:ext cx="3358348" cy="2248149"/>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03200" y="4077073"/>
            <a:ext cx="3153176" cy="2169166"/>
          </a:xfrm>
          <a:prstGeom prst="rect">
            <a:avLst/>
          </a:prstGeom>
        </p:spPr>
      </p:pic>
      <p:sp>
        <p:nvSpPr>
          <p:cNvPr id="13" name="AutoShape 7">
            <a:hlinkClick r:id="" action="ppaction://hlinkshowjump?jump=firstslide" highlightClick="1"/>
          </p:cNvPr>
          <p:cNvSpPr>
            <a:spLocks noChangeArrowheads="1"/>
          </p:cNvSpPr>
          <p:nvPr/>
        </p:nvSpPr>
        <p:spPr bwMode="auto">
          <a:xfrm>
            <a:off x="7467600" y="762000"/>
            <a:ext cx="1066800" cy="381000"/>
          </a:xfrm>
          <a:prstGeom prst="actionButtonHom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extLst>
      <p:ext uri="{BB962C8B-B14F-4D97-AF65-F5344CB8AC3E}">
        <p14:creationId xmlns:p14="http://schemas.microsoft.com/office/powerpoint/2010/main" val="904466395"/>
      </p:ext>
    </p:extLst>
  </p:cSld>
  <p:clrMapOvr>
    <a:masterClrMapping/>
  </p:clrMapOvr>
  <p:transition spd="med">
    <p:blinds dir="vert"/>
    <p:sndAc>
      <p:stSnd>
        <p:snd r:embed="rId2" name="chimes.wav"/>
      </p:stSnd>
    </p:sndAc>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1164</TotalTime>
  <Words>198</Words>
  <Application>Microsoft Office PowerPoint</Application>
  <PresentationFormat>全屏显示(4:3)</PresentationFormat>
  <Paragraphs>39</Paragraphs>
  <Slides>6</Slides>
  <Notes>3</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Office 主题​​</vt:lpstr>
      <vt:lpstr>美在南艺</vt:lpstr>
      <vt:lpstr>学院概况 </vt:lpstr>
      <vt:lpstr>学院介绍</vt:lpstr>
      <vt:lpstr>南艺校歌 </vt:lpstr>
      <vt:lpstr>历史沿革</vt:lpstr>
      <vt:lpstr>百年庆典</vt:lpstr>
    </vt:vector>
  </TitlesOfParts>
  <Company>njrati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认识企鹅</dc:title>
  <dc:creator>wang</dc:creator>
  <cp:lastModifiedBy>cc</cp:lastModifiedBy>
  <cp:revision>24</cp:revision>
  <dcterms:created xsi:type="dcterms:W3CDTF">2007-02-26T03:20:15Z</dcterms:created>
  <dcterms:modified xsi:type="dcterms:W3CDTF">2014-06-30T10:51:54Z</dcterms:modified>
</cp:coreProperties>
</file>